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11"/>
    <p:restoredTop sz="97030"/>
  </p:normalViewPr>
  <p:slideViewPr>
    <p:cSldViewPr snapToGrid="0">
      <p:cViewPr varScale="1">
        <p:scale>
          <a:sx n="118" d="100"/>
          <a:sy n="118" d="100"/>
        </p:scale>
        <p:origin x="208" y="1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4866F13-72C1-B5C3-1277-BCE992BC33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3C27CA8-2184-E483-EB90-38C1D6196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F0E2E84-870A-BC0A-E3CC-4EE0A2BBE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3612FC4B-0F71-4D38-136F-B47CEA72B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F18FFCF-FC9F-6F8F-8ED8-97A361EDE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3609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6CB26E-41ED-0F6C-FE6E-344646E9E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900DDE31-4136-E6D6-0B6A-1057F72BD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3DAAC332-1BDB-4C17-408C-91B3055B6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BA077F8-0E8F-27BC-5741-8E5E84BEA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BCA95F-B4FB-8B29-D5F2-7F5AC1CFC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0215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EEF7697-4C95-AB83-7F20-8BF123F2D2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5F1DFAF6-92D7-8396-0619-C50FA359F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3BF683A-413A-EF8C-4552-898C04D56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922EBFD-1E7C-CD27-1624-5CE324E3C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22701E2-1916-7B33-D6E0-97EE1675E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077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372DABD-97C4-0A8B-CCD5-9D37741C5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959ECF0-E7F1-CF5B-836B-11C352396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1A8CF80A-0A8E-C630-C64C-B55CBBE19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553EF96-E351-932E-14BD-6157B3473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825B1EB-A1C1-4ADF-FEE1-D3407E50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74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67692D-4E7C-6137-31C4-E67B11E7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9A4E3B2-3898-654A-1142-0989340A96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49D7D37-CF5C-5CCA-AB6D-ACE9175F3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BC76F0-642F-488D-ED39-2E9BFAB29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D7C90B74-A741-2DA4-615E-360BDE952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8421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BAC3498-6A75-0A72-87E2-35C2852DF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AE3EC66-6DAD-0C68-8126-23424CF759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351DFC22-3462-0001-1FFF-EF9C68ECEF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FD678FC6-3155-4F0C-FAFD-17318881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B620F51-8749-D037-742E-BB1DD7CE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0CC343-18EB-515A-A426-52909E47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1756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FE8C1F-357F-A40C-1AED-8C994812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F60C53-B4AA-DCE5-15D2-A37A40395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EBA5FFB-ED3A-7E75-CCF9-030C5E0000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65C5784-5213-BDCA-FA63-85C3853C1F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B7FEDC2F-6CEF-F494-DAA6-831CFB95E3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F08AE9B1-4695-A6F9-5734-1AAA5CFA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FFB8C8F4-2503-945C-6135-6B762E7C5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D4D2FB96-0D7F-F88C-48BA-DA4D1F8A1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32699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42CA1CF-AB72-2DD1-1478-2B8FAAEAD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4FB6766B-19C8-BD83-359D-892B0F60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8DF0DB4B-6A0B-B314-F745-52A8B6CC8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ADFA9DA-A75D-E5F5-500E-B13F93755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88997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A7DFF7C-8D55-7683-8F9B-0DF5C619B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926D2F4-A2C8-D913-D379-F947ED93B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357C0B80-A94F-4F79-99BE-3786B05CC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0474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0B779A-29F0-1D8D-785F-5FBF0714B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038D3AB-47B7-8F18-3726-FFA05BAF5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72B3D24-596B-2A84-4B34-EFA24D64AD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F3492EA-F1C3-DED8-4FD9-A8998AA9D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35A122A-0DB5-62A4-9CF7-639DEAF4C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F38474B-304D-42BC-D665-0BF3F2156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5571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E8E95CC-5482-B055-2ECD-DE7EEDF9D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E25919C-8EB2-BFE2-126F-04353078DB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462DA204-B5CD-8766-0523-9003B0351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1514E0DE-E1C2-8AAE-2470-0A2E15647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17B499C1-139C-3F95-BB15-2082C5E13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0443827D-0C44-ADCA-9DD7-E26A115AF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29623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1F7B3CF-7775-D731-97EC-4B764AD1E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54A8503-82CF-6242-961A-BC1C1C191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B45A51B-4E0B-E26B-01EA-664DF98AEB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04CA49-BB10-E746-B056-B7DD5438026B}" type="datetimeFigureOut">
              <a:rPr lang="nb-NO" smtClean="0"/>
              <a:t>11.03.2024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D221418-EB3B-63C8-8C84-69283FB580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97AC4F0-072D-B765-F9BA-6EB7851CA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4FC259-B385-1744-9EA0-92FA5543D3C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3756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kst, sky, utendørs, skjermbilde&#10;&#10;Automatisk generert beskrivelse">
            <a:extLst>
              <a:ext uri="{FF2B5EF4-FFF2-40B4-BE49-F238E27FC236}">
                <a16:creationId xmlns:a16="http://schemas.microsoft.com/office/drawing/2014/main" id="{E78717DF-21B8-7AF5-952D-07811169CE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782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sky, utendørs, tekst, tre&#10;&#10;Automatisk generert beskrivelse">
            <a:extLst>
              <a:ext uri="{FF2B5EF4-FFF2-40B4-BE49-F238E27FC236}">
                <a16:creationId xmlns:a16="http://schemas.microsoft.com/office/drawing/2014/main" id="{1898F2EA-C369-255A-F947-DC4DD99261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572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tekst, skjermbilde, meny, Font&#10;&#10;Automatisk generert beskrivelse">
            <a:extLst>
              <a:ext uri="{FF2B5EF4-FFF2-40B4-BE49-F238E27FC236}">
                <a16:creationId xmlns:a16="http://schemas.microsoft.com/office/drawing/2014/main" id="{6D630B5F-3E8B-8705-8072-0FB5AC709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7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2DE00628-B807-E5F5-4B5B-46D5840DFB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2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kst, skjermbilde, Font, meny&#10;&#10;Automatisk generert beskrivelse">
            <a:extLst>
              <a:ext uri="{FF2B5EF4-FFF2-40B4-BE49-F238E27FC236}">
                <a16:creationId xmlns:a16="http://schemas.microsoft.com/office/drawing/2014/main" id="{FAAC1B9A-1495-8A33-E4A5-DD1BC63F5F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78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Bilde 4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3975021E-84CC-DE7C-E6B9-1903795E8A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80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tekst, skjermbilde, Font, meny&#10;&#10;Automatisk generert beskrivelse">
            <a:extLst>
              <a:ext uri="{FF2B5EF4-FFF2-40B4-BE49-F238E27FC236}">
                <a16:creationId xmlns:a16="http://schemas.microsoft.com/office/drawing/2014/main" id="{E8C963D5-8FEA-8276-CA82-C4AC7942A0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28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tekst, forretningskort, skjermbilde, Font&#10;&#10;Automatisk generert beskrivelse">
            <a:extLst>
              <a:ext uri="{FF2B5EF4-FFF2-40B4-BE49-F238E27FC236}">
                <a16:creationId xmlns:a16="http://schemas.microsoft.com/office/drawing/2014/main" id="{EF74A04D-9B01-6FF5-47F5-AA48ED9020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6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Bilde 6" descr="Et bilde som inneholder tekst, skjermbilde, forretningskort, Font&#10;&#10;Automatisk generert beskrivelse">
            <a:extLst>
              <a:ext uri="{FF2B5EF4-FFF2-40B4-BE49-F238E27FC236}">
                <a16:creationId xmlns:a16="http://schemas.microsoft.com/office/drawing/2014/main" id="{883E60EF-25DF-FCA0-1737-B5294680E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2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Bilde 2" descr="Et bilde som inneholder tekst, skjermbilde, Font, design&#10;&#10;Automatisk generert beskrivelse">
            <a:extLst>
              <a:ext uri="{FF2B5EF4-FFF2-40B4-BE49-F238E27FC236}">
                <a16:creationId xmlns:a16="http://schemas.microsoft.com/office/drawing/2014/main" id="{A081EA1C-9B93-6E80-4D8E-98E133CE2D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63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2355</TotalTime>
  <Words>0</Words>
  <Application>Microsoft Macintosh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Vegard  Voll</dc:creator>
  <cp:lastModifiedBy>Vegard  Voll</cp:lastModifiedBy>
  <cp:revision>3</cp:revision>
  <dcterms:created xsi:type="dcterms:W3CDTF">2024-03-11T22:39:49Z</dcterms:created>
  <dcterms:modified xsi:type="dcterms:W3CDTF">2024-03-13T13:55:36Z</dcterms:modified>
</cp:coreProperties>
</file>